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DFFC-B8F9-4BEF-BAA9-6D79ADDEB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FAA7D-1252-4A14-B9B8-67622F81A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BC40-2A5E-4A72-B258-CF5F94AB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3BB0C-8794-49ED-AF12-340FBC5E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39504-FB08-45E3-BF2B-5C2B4EFE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346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F24-CCC8-42F0-89E4-9108F1F7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ACEAB-9EE6-4BE3-95F5-3EBB92EFF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8D1D0-F64D-4E2D-8418-C0234F09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BB70C-A3AB-4078-80C7-C9E6BFD2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E78CB-5641-42E5-8CB0-14596DE9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57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D18FA-39F0-4E7B-913C-6C2842684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38C9F-0EC2-424A-9557-C2DEA44D1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23A2B-9163-4448-9BB8-65C9B49A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D816E-20B8-4514-B8D2-30599E3D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2D1E-F7D1-4022-8C4E-1C51AF94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68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DA3E-099A-4645-BC32-F90BA0731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973DC-CC1C-4AA9-83DC-DB142D907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2833-909C-4124-B685-09CB179EC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C7A9-4640-4369-A7D5-D5EC3919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F4123-1C52-4B02-A8AB-5FB3796B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8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BED7-3546-4C5F-9838-8ED98EEC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6993-AE08-4F42-B211-717DC8D62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BA44-93DD-4B68-91E4-80CA6F64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9AD69-E730-452D-8F2A-83F4EAFF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427A7-54FC-4A6E-931D-0E258220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63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5B9C-DAF7-4CD5-934E-D506DF35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C4C1A-AE43-4567-A7F9-E282D7948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B3915-67F7-4CC7-BEED-285BCE2C1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70FE-9748-4338-A758-66886E96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1015C-1AA9-4872-A381-3172F7BE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FBEBB-0150-4F60-B2C4-94C386C7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93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C78C-6770-43F4-A05B-C543C72F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DE0B8-1ACA-484B-B26F-2F6BA85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210A0-004C-4A7E-BF86-3CA98E78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C8841-FA1C-4B95-8DDB-0B05362AF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5E53B-3C3C-444B-85C8-65603E13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9C269-F806-4643-9AD6-B5F17943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B8C8D-AD09-4B8F-84A6-FEE921D7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00A74-9ED8-4176-95FE-246790E7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04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1B19-D011-4090-8D54-66173967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288EB-32F3-404D-9869-7E832633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D65F6-4C2F-4343-BFE8-554EC826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60713-18EE-44E0-86BC-0AB83390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7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8CA8F2-7ACC-4709-A7AD-5229F517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3B14A-89B4-4109-9B79-5BDF58D1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ADB41-C01B-4EC3-BAAD-8EED0D30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88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B757-2162-4AFE-ABEA-A65B274F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48038-CCAF-4071-B8B6-A2522091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D1007-2F1C-45E0-846A-A936A25DA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6863C-B0C5-4396-9447-2884F20A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AC248-0F81-41FB-8CA0-E47286BD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E832D-6A3C-42D5-A005-9A54FBB9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97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A1EC-C27F-4D6D-8FE8-040D42FB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48FFF-DBF5-475F-842F-3A5D3B5BE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02B7D-7122-4712-9822-6991F47F9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670B1-E4B7-4F52-8EA6-E79FAFBC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87AC3-361D-4DBC-8E07-D76A96E1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37A31-1255-4F50-A5C2-DF2F21AD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86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C2A9A-DBEF-43EF-A863-E014A33A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AB73C-25C5-45BC-948F-F38529EA7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1B1F2-B3D1-44FB-A829-9200F9868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AEFA-0C71-4248-BF12-820AC8CAEBC7}" type="datetimeFigureOut">
              <a:rPr lang="en-IN" smtClean="0"/>
              <a:t>09-03-2022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039E-E872-451B-A9B9-26830CA59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02767-3F20-42AD-9AD7-608B29EED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B36D-F52F-4E80-BFCE-1EE22BA145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1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E28D0FF0-0ED5-4E54-ACCD-6234D1A0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04" y="0"/>
            <a:ext cx="841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8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ED7D-A9A0-41C2-A8C5-E9506491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IN" b="1"/>
              <a:t>Inaugural Session </a:t>
            </a:r>
          </a:p>
        </p:txBody>
      </p:sp>
    </p:spTree>
    <p:extLst>
      <p:ext uri="{BB962C8B-B14F-4D97-AF65-F5344CB8AC3E}">
        <p14:creationId xmlns:p14="http://schemas.microsoft.com/office/powerpoint/2010/main" val="369011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id="{88EF82CB-A11C-480B-BC34-CBB26F693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25416"/>
            <a:ext cx="10905066" cy="52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0B22-5D1C-418C-975E-B363C9B5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IN" b="1"/>
              <a:t>Panel Discussion – Leading with Authenticity</a:t>
            </a:r>
          </a:p>
        </p:txBody>
      </p:sp>
    </p:spTree>
    <p:extLst>
      <p:ext uri="{BB962C8B-B14F-4D97-AF65-F5344CB8AC3E}">
        <p14:creationId xmlns:p14="http://schemas.microsoft.com/office/powerpoint/2010/main" val="105170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133AA8C-5277-45A2-B8CA-5A8776AA9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6" y="742812"/>
            <a:ext cx="11049568" cy="53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id="{3C9530BB-B937-44DA-8DCE-C5907B12D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70889"/>
            <a:ext cx="10905066" cy="5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8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39B5FE-34AA-4487-A920-C1CE4B1ED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75471"/>
            <a:ext cx="10905066" cy="55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6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Inaugural Session </vt:lpstr>
      <vt:lpstr>PowerPoint Presentation</vt:lpstr>
      <vt:lpstr>Panel Discussion – Leading with Authenticity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Mithun Ghosh</dc:creator>
  <cp:lastModifiedBy>Jugnu Roy</cp:lastModifiedBy>
  <cp:revision>3</cp:revision>
  <dcterms:created xsi:type="dcterms:W3CDTF">2022-03-08T06:33:52Z</dcterms:created>
  <dcterms:modified xsi:type="dcterms:W3CDTF">2022-03-09T10:18:43Z</dcterms:modified>
</cp:coreProperties>
</file>